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7" r:id="rId2"/>
    <p:sldId id="411" r:id="rId3"/>
    <p:sldId id="409" r:id="rId4"/>
    <p:sldId id="410" r:id="rId5"/>
    <p:sldId id="422" r:id="rId6"/>
    <p:sldId id="414" r:id="rId7"/>
    <p:sldId id="423" r:id="rId8"/>
    <p:sldId id="424" r:id="rId9"/>
    <p:sldId id="415" r:id="rId10"/>
    <p:sldId id="416" r:id="rId11"/>
    <p:sldId id="417" r:id="rId12"/>
    <p:sldId id="419" r:id="rId13"/>
    <p:sldId id="418" r:id="rId14"/>
    <p:sldId id="420" r:id="rId15"/>
    <p:sldId id="421" r:id="rId16"/>
    <p:sldId id="405" r:id="rId17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392"/>
    <a:srgbClr val="459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84560" autoAdjust="0"/>
  </p:normalViewPr>
  <p:slideViewPr>
    <p:cSldViewPr>
      <p:cViewPr varScale="1">
        <p:scale>
          <a:sx n="83" d="100"/>
          <a:sy n="83" d="100"/>
        </p:scale>
        <p:origin x="145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4266-5BC9-48CE-8C11-DBF5890C250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BC41A20-2AF9-4F2F-AD33-CCD750EDC82B}">
      <dgm:prSet phldrT="[Tekst]"/>
      <dgm:spPr/>
      <dgm:t>
        <a:bodyPr/>
        <a:lstStyle/>
        <a:p>
          <a:r>
            <a:rPr lang="nl-NL" dirty="0"/>
            <a:t>Erkend referentiekader</a:t>
          </a:r>
        </a:p>
      </dgm:t>
    </dgm:pt>
    <dgm:pt modelId="{F99C1B3C-E5B9-4843-BD58-7ACEE53096C9}" type="parTrans" cxnId="{E8D9321D-0CCE-40D3-B4FA-EE6E385D3DE3}">
      <dgm:prSet/>
      <dgm:spPr/>
      <dgm:t>
        <a:bodyPr/>
        <a:lstStyle/>
        <a:p>
          <a:endParaRPr lang="nl-NL"/>
        </a:p>
      </dgm:t>
    </dgm:pt>
    <dgm:pt modelId="{078C4531-7436-465C-8A65-E996EE05EE97}" type="sibTrans" cxnId="{E8D9321D-0CCE-40D3-B4FA-EE6E385D3DE3}">
      <dgm:prSet/>
      <dgm:spPr/>
      <dgm:t>
        <a:bodyPr/>
        <a:lstStyle/>
        <a:p>
          <a:endParaRPr lang="nl-NL"/>
        </a:p>
      </dgm:t>
    </dgm:pt>
    <dgm:pt modelId="{B7F334B7-D3BD-4574-921F-5FC73793D2F0}">
      <dgm:prSet phldrT="[Tekst]"/>
      <dgm:spPr/>
      <dgm:t>
        <a:bodyPr/>
        <a:lstStyle/>
        <a:p>
          <a:r>
            <a:rPr lang="nl-NL"/>
            <a:t>Opleidingsprofiel</a:t>
          </a:r>
        </a:p>
      </dgm:t>
    </dgm:pt>
    <dgm:pt modelId="{5BC18C20-15C4-4D9C-8CDB-B464C5497659}" type="parTrans" cxnId="{71BF93B1-147E-4157-A196-444465948749}">
      <dgm:prSet/>
      <dgm:spPr/>
      <dgm:t>
        <a:bodyPr/>
        <a:lstStyle/>
        <a:p>
          <a:endParaRPr lang="nl-NL"/>
        </a:p>
      </dgm:t>
    </dgm:pt>
    <dgm:pt modelId="{F97BBD0C-3709-4811-B63F-B7DEA9D49437}" type="sibTrans" cxnId="{71BF93B1-147E-4157-A196-444465948749}">
      <dgm:prSet/>
      <dgm:spPr/>
      <dgm:t>
        <a:bodyPr/>
        <a:lstStyle/>
        <a:p>
          <a:endParaRPr lang="nl-NL"/>
        </a:p>
      </dgm:t>
    </dgm:pt>
    <dgm:pt modelId="{9792D55A-6CB2-40FA-875B-E6A9A8BC5AE2}">
      <dgm:prSet phldrT="[Tekst]"/>
      <dgm:spPr/>
      <dgm:t>
        <a:bodyPr/>
        <a:lstStyle/>
        <a:p>
          <a:r>
            <a:rPr lang="nl-NL"/>
            <a:t>Leerplan</a:t>
          </a:r>
        </a:p>
      </dgm:t>
    </dgm:pt>
    <dgm:pt modelId="{C7ABC2DF-920B-45B8-9D91-90171DE19FE4}" type="parTrans" cxnId="{D8359836-BBD7-45C5-BD69-944A2C49F6E4}">
      <dgm:prSet/>
      <dgm:spPr/>
      <dgm:t>
        <a:bodyPr/>
        <a:lstStyle/>
        <a:p>
          <a:endParaRPr lang="nl-NL"/>
        </a:p>
      </dgm:t>
    </dgm:pt>
    <dgm:pt modelId="{01C61D2A-9552-4992-971A-4B04A7263C4B}" type="sibTrans" cxnId="{D8359836-BBD7-45C5-BD69-944A2C49F6E4}">
      <dgm:prSet/>
      <dgm:spPr/>
      <dgm:t>
        <a:bodyPr/>
        <a:lstStyle/>
        <a:p>
          <a:endParaRPr lang="nl-NL"/>
        </a:p>
      </dgm:t>
    </dgm:pt>
    <dgm:pt modelId="{E1011ADF-4C43-40E1-9E79-559CF138A7C9}" type="pres">
      <dgm:prSet presAssocID="{09994266-5BC9-48CE-8C11-DBF5890C2506}" presName="Name0" presStyleCnt="0">
        <dgm:presLayoutVars>
          <dgm:dir/>
          <dgm:animLvl val="lvl"/>
          <dgm:resizeHandles val="exact"/>
        </dgm:presLayoutVars>
      </dgm:prSet>
      <dgm:spPr/>
    </dgm:pt>
    <dgm:pt modelId="{299BD229-8D01-4A86-BE35-DA887BAF3B61}" type="pres">
      <dgm:prSet presAssocID="{0BC41A20-2AF9-4F2F-AD33-CCD750EDC8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5B9CEF5-2A0D-4D3D-B687-43F1A4B632EA}" type="pres">
      <dgm:prSet presAssocID="{078C4531-7436-465C-8A65-E996EE05EE97}" presName="parTxOnlySpace" presStyleCnt="0"/>
      <dgm:spPr/>
    </dgm:pt>
    <dgm:pt modelId="{9E0D2CF7-621A-4FB0-8767-3306636114A0}" type="pres">
      <dgm:prSet presAssocID="{B7F334B7-D3BD-4574-921F-5FC73793D2F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B162627-EA49-4ADA-AADC-F943CD20685E}" type="pres">
      <dgm:prSet presAssocID="{F97BBD0C-3709-4811-B63F-B7DEA9D49437}" presName="parTxOnlySpace" presStyleCnt="0"/>
      <dgm:spPr/>
    </dgm:pt>
    <dgm:pt modelId="{4AF5A8B4-D999-41BF-899D-5B03BD629A26}" type="pres">
      <dgm:prSet presAssocID="{9792D55A-6CB2-40FA-875B-E6A9A8BC5AE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E1C1133-D2BA-4A4C-A4CD-C20EE3630744}" type="presOf" srcId="{0BC41A20-2AF9-4F2F-AD33-CCD750EDC82B}" destId="{299BD229-8D01-4A86-BE35-DA887BAF3B61}" srcOrd="0" destOrd="0" presId="urn:microsoft.com/office/officeart/2005/8/layout/chevron1"/>
    <dgm:cxn modelId="{DF1BC7BE-A300-4DFC-BA62-503E99163C98}" type="presOf" srcId="{9792D55A-6CB2-40FA-875B-E6A9A8BC5AE2}" destId="{4AF5A8B4-D999-41BF-899D-5B03BD629A26}" srcOrd="0" destOrd="0" presId="urn:microsoft.com/office/officeart/2005/8/layout/chevron1"/>
    <dgm:cxn modelId="{D8359836-BBD7-45C5-BD69-944A2C49F6E4}" srcId="{09994266-5BC9-48CE-8C11-DBF5890C2506}" destId="{9792D55A-6CB2-40FA-875B-E6A9A8BC5AE2}" srcOrd="2" destOrd="0" parTransId="{C7ABC2DF-920B-45B8-9D91-90171DE19FE4}" sibTransId="{01C61D2A-9552-4992-971A-4B04A7263C4B}"/>
    <dgm:cxn modelId="{71BF93B1-147E-4157-A196-444465948749}" srcId="{09994266-5BC9-48CE-8C11-DBF5890C2506}" destId="{B7F334B7-D3BD-4574-921F-5FC73793D2F0}" srcOrd="1" destOrd="0" parTransId="{5BC18C20-15C4-4D9C-8CDB-B464C5497659}" sibTransId="{F97BBD0C-3709-4811-B63F-B7DEA9D49437}"/>
    <dgm:cxn modelId="{E8D9321D-0CCE-40D3-B4FA-EE6E385D3DE3}" srcId="{09994266-5BC9-48CE-8C11-DBF5890C2506}" destId="{0BC41A20-2AF9-4F2F-AD33-CCD750EDC82B}" srcOrd="0" destOrd="0" parTransId="{F99C1B3C-E5B9-4843-BD58-7ACEE53096C9}" sibTransId="{078C4531-7436-465C-8A65-E996EE05EE97}"/>
    <dgm:cxn modelId="{146C7ED4-6CFB-4D09-AFDA-53BA7E6C14EB}" type="presOf" srcId="{B7F334B7-D3BD-4574-921F-5FC73793D2F0}" destId="{9E0D2CF7-621A-4FB0-8767-3306636114A0}" srcOrd="0" destOrd="0" presId="urn:microsoft.com/office/officeart/2005/8/layout/chevron1"/>
    <dgm:cxn modelId="{961907A5-21C0-4D2B-994D-C2C41A7DE056}" type="presOf" srcId="{09994266-5BC9-48CE-8C11-DBF5890C2506}" destId="{E1011ADF-4C43-40E1-9E79-559CF138A7C9}" srcOrd="0" destOrd="0" presId="urn:microsoft.com/office/officeart/2005/8/layout/chevron1"/>
    <dgm:cxn modelId="{3D26D7CE-2408-4982-857F-C269B22D5CA7}" type="presParOf" srcId="{E1011ADF-4C43-40E1-9E79-559CF138A7C9}" destId="{299BD229-8D01-4A86-BE35-DA887BAF3B61}" srcOrd="0" destOrd="0" presId="urn:microsoft.com/office/officeart/2005/8/layout/chevron1"/>
    <dgm:cxn modelId="{A651D0F8-8F98-408A-8CD3-5BF9184A0167}" type="presParOf" srcId="{E1011ADF-4C43-40E1-9E79-559CF138A7C9}" destId="{95B9CEF5-2A0D-4D3D-B687-43F1A4B632EA}" srcOrd="1" destOrd="0" presId="urn:microsoft.com/office/officeart/2005/8/layout/chevron1"/>
    <dgm:cxn modelId="{26337BDA-EB7D-4C75-921F-D69421459803}" type="presParOf" srcId="{E1011ADF-4C43-40E1-9E79-559CF138A7C9}" destId="{9E0D2CF7-621A-4FB0-8767-3306636114A0}" srcOrd="2" destOrd="0" presId="urn:microsoft.com/office/officeart/2005/8/layout/chevron1"/>
    <dgm:cxn modelId="{D0B3FB72-D7DF-4C41-97AB-FA28C712458B}" type="presParOf" srcId="{E1011ADF-4C43-40E1-9E79-559CF138A7C9}" destId="{DB162627-EA49-4ADA-AADC-F943CD20685E}" srcOrd="3" destOrd="0" presId="urn:microsoft.com/office/officeart/2005/8/layout/chevron1"/>
    <dgm:cxn modelId="{2519143F-6870-4977-A042-8B54A4F932B9}" type="presParOf" srcId="{E1011ADF-4C43-40E1-9E79-559CF138A7C9}" destId="{4AF5A8B4-D999-41BF-899D-5B03BD629A2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94266-5BC9-48CE-8C11-DBF5890C250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BC41A20-2AF9-4F2F-AD33-CCD750EDC82B}">
      <dgm:prSet phldrT="[Tekst]"/>
      <dgm:spPr/>
      <dgm:t>
        <a:bodyPr/>
        <a:lstStyle/>
        <a:p>
          <a:r>
            <a:rPr lang="nl-NL" dirty="0"/>
            <a:t>DIGCOMP (2013)</a:t>
          </a:r>
        </a:p>
      </dgm:t>
    </dgm:pt>
    <dgm:pt modelId="{F99C1B3C-E5B9-4843-BD58-7ACEE53096C9}" type="parTrans" cxnId="{E8D9321D-0CCE-40D3-B4FA-EE6E385D3DE3}">
      <dgm:prSet/>
      <dgm:spPr/>
      <dgm:t>
        <a:bodyPr/>
        <a:lstStyle/>
        <a:p>
          <a:endParaRPr lang="nl-NL"/>
        </a:p>
      </dgm:t>
    </dgm:pt>
    <dgm:pt modelId="{078C4531-7436-465C-8A65-E996EE05EE97}" type="sibTrans" cxnId="{E8D9321D-0CCE-40D3-B4FA-EE6E385D3DE3}">
      <dgm:prSet/>
      <dgm:spPr/>
      <dgm:t>
        <a:bodyPr/>
        <a:lstStyle/>
        <a:p>
          <a:endParaRPr lang="nl-NL"/>
        </a:p>
      </dgm:t>
    </dgm:pt>
    <dgm:pt modelId="{B7F334B7-D3BD-4574-921F-5FC73793D2F0}">
      <dgm:prSet phldrT="[Tekst]"/>
      <dgm:spPr/>
      <dgm:t>
        <a:bodyPr/>
        <a:lstStyle/>
        <a:p>
          <a:r>
            <a:rPr lang="nl-NL" dirty="0"/>
            <a:t>9  Nieuwe opleidingsprofielen ICT (2016)</a:t>
          </a:r>
        </a:p>
      </dgm:t>
    </dgm:pt>
    <dgm:pt modelId="{5BC18C20-15C4-4D9C-8CDB-B464C5497659}" type="parTrans" cxnId="{71BF93B1-147E-4157-A196-444465948749}">
      <dgm:prSet/>
      <dgm:spPr/>
      <dgm:t>
        <a:bodyPr/>
        <a:lstStyle/>
        <a:p>
          <a:endParaRPr lang="nl-NL"/>
        </a:p>
      </dgm:t>
    </dgm:pt>
    <dgm:pt modelId="{F97BBD0C-3709-4811-B63F-B7DEA9D49437}" type="sibTrans" cxnId="{71BF93B1-147E-4157-A196-444465948749}">
      <dgm:prSet/>
      <dgm:spPr/>
      <dgm:t>
        <a:bodyPr/>
        <a:lstStyle/>
        <a:p>
          <a:endParaRPr lang="nl-NL"/>
        </a:p>
      </dgm:t>
    </dgm:pt>
    <dgm:pt modelId="{9792D55A-6CB2-40FA-875B-E6A9A8BC5AE2}">
      <dgm:prSet phldrT="[Tekst]"/>
      <dgm:spPr/>
      <dgm:t>
        <a:bodyPr/>
        <a:lstStyle/>
        <a:p>
          <a:r>
            <a:rPr lang="nl-NL" dirty="0"/>
            <a:t>9 nieuwe leerplannen ICT (2017)</a:t>
          </a:r>
        </a:p>
      </dgm:t>
    </dgm:pt>
    <dgm:pt modelId="{C7ABC2DF-920B-45B8-9D91-90171DE19FE4}" type="parTrans" cxnId="{D8359836-BBD7-45C5-BD69-944A2C49F6E4}">
      <dgm:prSet/>
      <dgm:spPr/>
      <dgm:t>
        <a:bodyPr/>
        <a:lstStyle/>
        <a:p>
          <a:endParaRPr lang="nl-NL"/>
        </a:p>
      </dgm:t>
    </dgm:pt>
    <dgm:pt modelId="{01C61D2A-9552-4992-971A-4B04A7263C4B}" type="sibTrans" cxnId="{D8359836-BBD7-45C5-BD69-944A2C49F6E4}">
      <dgm:prSet/>
      <dgm:spPr/>
      <dgm:t>
        <a:bodyPr/>
        <a:lstStyle/>
        <a:p>
          <a:endParaRPr lang="nl-NL"/>
        </a:p>
      </dgm:t>
    </dgm:pt>
    <dgm:pt modelId="{1CB52F3A-35B0-4D03-A4F4-3FA2A7D420B0}">
      <dgm:prSet phldrT="[Tekst]"/>
      <dgm:spPr/>
      <dgm:t>
        <a:bodyPr/>
        <a:lstStyle/>
        <a:p>
          <a:r>
            <a:rPr lang="nl-NL" dirty="0"/>
            <a:t>Projectwebsite ICT (2016-2017 en verder…)</a:t>
          </a:r>
        </a:p>
      </dgm:t>
    </dgm:pt>
    <dgm:pt modelId="{47DDEDDC-645E-44B5-92C3-99406A3ABA67}" type="parTrans" cxnId="{7432C65B-D4F6-49E4-9BB8-8E2C4D8E4726}">
      <dgm:prSet/>
      <dgm:spPr/>
      <dgm:t>
        <a:bodyPr/>
        <a:lstStyle/>
        <a:p>
          <a:endParaRPr lang="nl-NL"/>
        </a:p>
      </dgm:t>
    </dgm:pt>
    <dgm:pt modelId="{DF7F3307-7CFA-4770-BCC2-0F5223250FBE}" type="sibTrans" cxnId="{7432C65B-D4F6-49E4-9BB8-8E2C4D8E4726}">
      <dgm:prSet/>
      <dgm:spPr/>
      <dgm:t>
        <a:bodyPr/>
        <a:lstStyle/>
        <a:p>
          <a:endParaRPr lang="nl-NL"/>
        </a:p>
      </dgm:t>
    </dgm:pt>
    <dgm:pt modelId="{E1011ADF-4C43-40E1-9E79-559CF138A7C9}" type="pres">
      <dgm:prSet presAssocID="{09994266-5BC9-48CE-8C11-DBF5890C2506}" presName="Name0" presStyleCnt="0">
        <dgm:presLayoutVars>
          <dgm:dir/>
          <dgm:animLvl val="lvl"/>
          <dgm:resizeHandles val="exact"/>
        </dgm:presLayoutVars>
      </dgm:prSet>
      <dgm:spPr/>
    </dgm:pt>
    <dgm:pt modelId="{299BD229-8D01-4A86-BE35-DA887BAF3B61}" type="pres">
      <dgm:prSet presAssocID="{0BC41A20-2AF9-4F2F-AD33-CCD750EDC82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5B9CEF5-2A0D-4D3D-B687-43F1A4B632EA}" type="pres">
      <dgm:prSet presAssocID="{078C4531-7436-465C-8A65-E996EE05EE97}" presName="parTxOnlySpace" presStyleCnt="0"/>
      <dgm:spPr/>
    </dgm:pt>
    <dgm:pt modelId="{9E0D2CF7-621A-4FB0-8767-3306636114A0}" type="pres">
      <dgm:prSet presAssocID="{B7F334B7-D3BD-4574-921F-5FC73793D2F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B162627-EA49-4ADA-AADC-F943CD20685E}" type="pres">
      <dgm:prSet presAssocID="{F97BBD0C-3709-4811-B63F-B7DEA9D49437}" presName="parTxOnlySpace" presStyleCnt="0"/>
      <dgm:spPr/>
    </dgm:pt>
    <dgm:pt modelId="{4AF5A8B4-D999-41BF-899D-5B03BD629A26}" type="pres">
      <dgm:prSet presAssocID="{9792D55A-6CB2-40FA-875B-E6A9A8BC5AE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B925F9-B67C-47FD-845F-810229986B38}" type="pres">
      <dgm:prSet presAssocID="{01C61D2A-9552-4992-971A-4B04A7263C4B}" presName="parTxOnlySpace" presStyleCnt="0"/>
      <dgm:spPr/>
    </dgm:pt>
    <dgm:pt modelId="{2571BD60-86AE-4632-9C16-BD19327F293A}" type="pres">
      <dgm:prSet presAssocID="{1CB52F3A-35B0-4D03-A4F4-3FA2A7D420B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1C1133-D2BA-4A4C-A4CD-C20EE3630744}" type="presOf" srcId="{0BC41A20-2AF9-4F2F-AD33-CCD750EDC82B}" destId="{299BD229-8D01-4A86-BE35-DA887BAF3B61}" srcOrd="0" destOrd="0" presId="urn:microsoft.com/office/officeart/2005/8/layout/chevron1"/>
    <dgm:cxn modelId="{7432C65B-D4F6-49E4-9BB8-8E2C4D8E4726}" srcId="{09994266-5BC9-48CE-8C11-DBF5890C2506}" destId="{1CB52F3A-35B0-4D03-A4F4-3FA2A7D420B0}" srcOrd="3" destOrd="0" parTransId="{47DDEDDC-645E-44B5-92C3-99406A3ABA67}" sibTransId="{DF7F3307-7CFA-4770-BCC2-0F5223250FBE}"/>
    <dgm:cxn modelId="{F360483F-D7F6-4217-B244-C511AEB22E50}" type="presOf" srcId="{1CB52F3A-35B0-4D03-A4F4-3FA2A7D420B0}" destId="{2571BD60-86AE-4632-9C16-BD19327F293A}" srcOrd="0" destOrd="0" presId="urn:microsoft.com/office/officeart/2005/8/layout/chevron1"/>
    <dgm:cxn modelId="{DF1BC7BE-A300-4DFC-BA62-503E99163C98}" type="presOf" srcId="{9792D55A-6CB2-40FA-875B-E6A9A8BC5AE2}" destId="{4AF5A8B4-D999-41BF-899D-5B03BD629A26}" srcOrd="0" destOrd="0" presId="urn:microsoft.com/office/officeart/2005/8/layout/chevron1"/>
    <dgm:cxn modelId="{D8359836-BBD7-45C5-BD69-944A2C49F6E4}" srcId="{09994266-5BC9-48CE-8C11-DBF5890C2506}" destId="{9792D55A-6CB2-40FA-875B-E6A9A8BC5AE2}" srcOrd="2" destOrd="0" parTransId="{C7ABC2DF-920B-45B8-9D91-90171DE19FE4}" sibTransId="{01C61D2A-9552-4992-971A-4B04A7263C4B}"/>
    <dgm:cxn modelId="{71BF93B1-147E-4157-A196-444465948749}" srcId="{09994266-5BC9-48CE-8C11-DBF5890C2506}" destId="{B7F334B7-D3BD-4574-921F-5FC73793D2F0}" srcOrd="1" destOrd="0" parTransId="{5BC18C20-15C4-4D9C-8CDB-B464C5497659}" sibTransId="{F97BBD0C-3709-4811-B63F-B7DEA9D49437}"/>
    <dgm:cxn modelId="{E8D9321D-0CCE-40D3-B4FA-EE6E385D3DE3}" srcId="{09994266-5BC9-48CE-8C11-DBF5890C2506}" destId="{0BC41A20-2AF9-4F2F-AD33-CCD750EDC82B}" srcOrd="0" destOrd="0" parTransId="{F99C1B3C-E5B9-4843-BD58-7ACEE53096C9}" sibTransId="{078C4531-7436-465C-8A65-E996EE05EE97}"/>
    <dgm:cxn modelId="{146C7ED4-6CFB-4D09-AFDA-53BA7E6C14EB}" type="presOf" srcId="{B7F334B7-D3BD-4574-921F-5FC73793D2F0}" destId="{9E0D2CF7-621A-4FB0-8767-3306636114A0}" srcOrd="0" destOrd="0" presId="urn:microsoft.com/office/officeart/2005/8/layout/chevron1"/>
    <dgm:cxn modelId="{961907A5-21C0-4D2B-994D-C2C41A7DE056}" type="presOf" srcId="{09994266-5BC9-48CE-8C11-DBF5890C2506}" destId="{E1011ADF-4C43-40E1-9E79-559CF138A7C9}" srcOrd="0" destOrd="0" presId="urn:microsoft.com/office/officeart/2005/8/layout/chevron1"/>
    <dgm:cxn modelId="{3D26D7CE-2408-4982-857F-C269B22D5CA7}" type="presParOf" srcId="{E1011ADF-4C43-40E1-9E79-559CF138A7C9}" destId="{299BD229-8D01-4A86-BE35-DA887BAF3B61}" srcOrd="0" destOrd="0" presId="urn:microsoft.com/office/officeart/2005/8/layout/chevron1"/>
    <dgm:cxn modelId="{A651D0F8-8F98-408A-8CD3-5BF9184A0167}" type="presParOf" srcId="{E1011ADF-4C43-40E1-9E79-559CF138A7C9}" destId="{95B9CEF5-2A0D-4D3D-B687-43F1A4B632EA}" srcOrd="1" destOrd="0" presId="urn:microsoft.com/office/officeart/2005/8/layout/chevron1"/>
    <dgm:cxn modelId="{26337BDA-EB7D-4C75-921F-D69421459803}" type="presParOf" srcId="{E1011ADF-4C43-40E1-9E79-559CF138A7C9}" destId="{9E0D2CF7-621A-4FB0-8767-3306636114A0}" srcOrd="2" destOrd="0" presId="urn:microsoft.com/office/officeart/2005/8/layout/chevron1"/>
    <dgm:cxn modelId="{D0B3FB72-D7DF-4C41-97AB-FA28C712458B}" type="presParOf" srcId="{E1011ADF-4C43-40E1-9E79-559CF138A7C9}" destId="{DB162627-EA49-4ADA-AADC-F943CD20685E}" srcOrd="3" destOrd="0" presId="urn:microsoft.com/office/officeart/2005/8/layout/chevron1"/>
    <dgm:cxn modelId="{2519143F-6870-4977-A042-8B54A4F932B9}" type="presParOf" srcId="{E1011ADF-4C43-40E1-9E79-559CF138A7C9}" destId="{4AF5A8B4-D999-41BF-899D-5B03BD629A26}" srcOrd="4" destOrd="0" presId="urn:microsoft.com/office/officeart/2005/8/layout/chevron1"/>
    <dgm:cxn modelId="{8E804BB5-83FB-46C2-822A-51C7ACCA38A4}" type="presParOf" srcId="{E1011ADF-4C43-40E1-9E79-559CF138A7C9}" destId="{8FB925F9-B67C-47FD-845F-810229986B38}" srcOrd="5" destOrd="0" presId="urn:microsoft.com/office/officeart/2005/8/layout/chevron1"/>
    <dgm:cxn modelId="{9EF0FFA8-5FC1-4EDC-9B54-B89EDB00EDE2}" type="presParOf" srcId="{E1011ADF-4C43-40E1-9E79-559CF138A7C9}" destId="{2571BD60-86AE-4632-9C16-BD19327F293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98E8B-627E-4950-941B-B30DB7854952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</dgm:pt>
    <dgm:pt modelId="{A4C6D394-8614-431F-950A-B7602A2F1F1F}">
      <dgm:prSet phldrT="[Tekst]"/>
      <dgm:spPr/>
      <dgm:t>
        <a:bodyPr/>
        <a:lstStyle/>
        <a:p>
          <a:r>
            <a:rPr lang="nl-NL" dirty="0"/>
            <a:t>Fase 1</a:t>
          </a:r>
        </a:p>
      </dgm:t>
    </dgm:pt>
    <dgm:pt modelId="{281ED1F6-8EDC-42B6-82AD-17A1755777BC}" type="parTrans" cxnId="{C170945F-D440-44D7-876E-F04EEDB9FBD7}">
      <dgm:prSet/>
      <dgm:spPr/>
      <dgm:t>
        <a:bodyPr/>
        <a:lstStyle/>
        <a:p>
          <a:endParaRPr lang="nl-NL"/>
        </a:p>
      </dgm:t>
    </dgm:pt>
    <dgm:pt modelId="{0926F9AE-7C19-48BA-9B29-5C55B7E9A32F}" type="sibTrans" cxnId="{C170945F-D440-44D7-876E-F04EEDB9FBD7}">
      <dgm:prSet/>
      <dgm:spPr/>
      <dgm:t>
        <a:bodyPr/>
        <a:lstStyle/>
        <a:p>
          <a:endParaRPr lang="nl-NL"/>
        </a:p>
      </dgm:t>
    </dgm:pt>
    <dgm:pt modelId="{CC7A499A-D58F-4EDF-A729-0841965D4A8C}">
      <dgm:prSet phldrT="[Tekst]"/>
      <dgm:spPr/>
      <dgm:t>
        <a:bodyPr/>
        <a:lstStyle/>
        <a:p>
          <a:r>
            <a:rPr lang="nl-NL" dirty="0"/>
            <a:t>Fase 2</a:t>
          </a:r>
        </a:p>
      </dgm:t>
    </dgm:pt>
    <dgm:pt modelId="{A76FE1E1-5B06-43D6-9908-3CE281188A74}" type="parTrans" cxnId="{D8F2EEA6-562D-4267-AA1D-C44D300EECFE}">
      <dgm:prSet/>
      <dgm:spPr/>
      <dgm:t>
        <a:bodyPr/>
        <a:lstStyle/>
        <a:p>
          <a:endParaRPr lang="nl-NL"/>
        </a:p>
      </dgm:t>
    </dgm:pt>
    <dgm:pt modelId="{3FAE4D43-6FF6-41C7-9F6D-6C4DB13E9AA1}" type="sibTrans" cxnId="{D8F2EEA6-562D-4267-AA1D-C44D300EECFE}">
      <dgm:prSet/>
      <dgm:spPr/>
      <dgm:t>
        <a:bodyPr/>
        <a:lstStyle/>
        <a:p>
          <a:endParaRPr lang="nl-NL"/>
        </a:p>
      </dgm:t>
    </dgm:pt>
    <dgm:pt modelId="{98303F4F-D0B3-4470-88BE-DB5836143532}">
      <dgm:prSet phldrT="[Tekst]"/>
      <dgm:spPr/>
      <dgm:t>
        <a:bodyPr/>
        <a:lstStyle/>
        <a:p>
          <a:r>
            <a:rPr lang="nl-NL" dirty="0"/>
            <a:t>Fase 3</a:t>
          </a:r>
        </a:p>
      </dgm:t>
    </dgm:pt>
    <dgm:pt modelId="{61F687EC-9D89-4618-9566-9224ABADBEDD}" type="parTrans" cxnId="{7A48277A-5CBB-42FF-B4E7-46B2CCFA6BE3}">
      <dgm:prSet/>
      <dgm:spPr/>
      <dgm:t>
        <a:bodyPr/>
        <a:lstStyle/>
        <a:p>
          <a:endParaRPr lang="nl-NL"/>
        </a:p>
      </dgm:t>
    </dgm:pt>
    <dgm:pt modelId="{1CA308DD-D57F-4EBC-9628-A67F3FAADBBA}" type="sibTrans" cxnId="{7A48277A-5CBB-42FF-B4E7-46B2CCFA6BE3}">
      <dgm:prSet/>
      <dgm:spPr/>
      <dgm:t>
        <a:bodyPr/>
        <a:lstStyle/>
        <a:p>
          <a:endParaRPr lang="nl-NL"/>
        </a:p>
      </dgm:t>
    </dgm:pt>
    <dgm:pt modelId="{BF7A5ABE-E880-45D2-9538-3236A4AAE2E9}" type="pres">
      <dgm:prSet presAssocID="{EAA98E8B-627E-4950-941B-B30DB7854952}" presName="Name0" presStyleCnt="0">
        <dgm:presLayoutVars>
          <dgm:dir/>
          <dgm:resizeHandles val="exact"/>
        </dgm:presLayoutVars>
      </dgm:prSet>
      <dgm:spPr/>
    </dgm:pt>
    <dgm:pt modelId="{8CDB00DA-53F1-4AE7-9917-17AF010AC777}" type="pres">
      <dgm:prSet presAssocID="{A4C6D394-8614-431F-950A-B7602A2F1F1F}" presName="node" presStyleLbl="node1" presStyleIdx="0" presStyleCnt="3">
        <dgm:presLayoutVars>
          <dgm:bulletEnabled val="1"/>
        </dgm:presLayoutVars>
      </dgm:prSet>
      <dgm:spPr/>
    </dgm:pt>
    <dgm:pt modelId="{03531397-6061-45B1-85A5-929BF6B8F1EC}" type="pres">
      <dgm:prSet presAssocID="{0926F9AE-7C19-48BA-9B29-5C55B7E9A32F}" presName="sibTrans" presStyleLbl="sibTrans2D1" presStyleIdx="0" presStyleCnt="2"/>
      <dgm:spPr/>
    </dgm:pt>
    <dgm:pt modelId="{B42C936A-61F0-4D50-959A-74023E182386}" type="pres">
      <dgm:prSet presAssocID="{0926F9AE-7C19-48BA-9B29-5C55B7E9A32F}" presName="connectorText" presStyleLbl="sibTrans2D1" presStyleIdx="0" presStyleCnt="2"/>
      <dgm:spPr/>
    </dgm:pt>
    <dgm:pt modelId="{4057A57D-491F-426C-8501-C7C822A87CBC}" type="pres">
      <dgm:prSet presAssocID="{CC7A499A-D58F-4EDF-A729-0841965D4A8C}" presName="node" presStyleLbl="node1" presStyleIdx="1" presStyleCnt="3">
        <dgm:presLayoutVars>
          <dgm:bulletEnabled val="1"/>
        </dgm:presLayoutVars>
      </dgm:prSet>
      <dgm:spPr/>
    </dgm:pt>
    <dgm:pt modelId="{310E5C74-8141-4820-B1C0-E1FE98C10005}" type="pres">
      <dgm:prSet presAssocID="{3FAE4D43-6FF6-41C7-9F6D-6C4DB13E9AA1}" presName="sibTrans" presStyleLbl="sibTrans2D1" presStyleIdx="1" presStyleCnt="2"/>
      <dgm:spPr/>
    </dgm:pt>
    <dgm:pt modelId="{C7CBF8C1-2A38-41F7-9987-EB9160EC9CFA}" type="pres">
      <dgm:prSet presAssocID="{3FAE4D43-6FF6-41C7-9F6D-6C4DB13E9AA1}" presName="connectorText" presStyleLbl="sibTrans2D1" presStyleIdx="1" presStyleCnt="2"/>
      <dgm:spPr/>
    </dgm:pt>
    <dgm:pt modelId="{087945E9-66A0-457D-A4CF-8496CCC4AC46}" type="pres">
      <dgm:prSet presAssocID="{98303F4F-D0B3-4470-88BE-DB5836143532}" presName="node" presStyleLbl="node1" presStyleIdx="2" presStyleCnt="3">
        <dgm:presLayoutVars>
          <dgm:bulletEnabled val="1"/>
        </dgm:presLayoutVars>
      </dgm:prSet>
      <dgm:spPr/>
    </dgm:pt>
  </dgm:ptLst>
  <dgm:cxnLst>
    <dgm:cxn modelId="{31E4AFAA-0D35-4782-AB59-5AE8D2016B88}" type="presOf" srcId="{EAA98E8B-627E-4950-941B-B30DB7854952}" destId="{BF7A5ABE-E880-45D2-9538-3236A4AAE2E9}" srcOrd="0" destOrd="0" presId="urn:microsoft.com/office/officeart/2005/8/layout/process1"/>
    <dgm:cxn modelId="{CDCA65E7-9931-4A77-A8DF-DBDFBF52BD89}" type="presOf" srcId="{CC7A499A-D58F-4EDF-A729-0841965D4A8C}" destId="{4057A57D-491F-426C-8501-C7C822A87CBC}" srcOrd="0" destOrd="0" presId="urn:microsoft.com/office/officeart/2005/8/layout/process1"/>
    <dgm:cxn modelId="{D4609FBD-A861-4F70-A9DE-3341409AB3CE}" type="presOf" srcId="{3FAE4D43-6FF6-41C7-9F6D-6C4DB13E9AA1}" destId="{C7CBF8C1-2A38-41F7-9987-EB9160EC9CFA}" srcOrd="1" destOrd="0" presId="urn:microsoft.com/office/officeart/2005/8/layout/process1"/>
    <dgm:cxn modelId="{955E3E04-E42C-44AC-A797-D7278EDB0032}" type="presOf" srcId="{A4C6D394-8614-431F-950A-B7602A2F1F1F}" destId="{8CDB00DA-53F1-4AE7-9917-17AF010AC777}" srcOrd="0" destOrd="0" presId="urn:microsoft.com/office/officeart/2005/8/layout/process1"/>
    <dgm:cxn modelId="{D8F2EEA6-562D-4267-AA1D-C44D300EECFE}" srcId="{EAA98E8B-627E-4950-941B-B30DB7854952}" destId="{CC7A499A-D58F-4EDF-A729-0841965D4A8C}" srcOrd="1" destOrd="0" parTransId="{A76FE1E1-5B06-43D6-9908-3CE281188A74}" sibTransId="{3FAE4D43-6FF6-41C7-9F6D-6C4DB13E9AA1}"/>
    <dgm:cxn modelId="{C170945F-D440-44D7-876E-F04EEDB9FBD7}" srcId="{EAA98E8B-627E-4950-941B-B30DB7854952}" destId="{A4C6D394-8614-431F-950A-B7602A2F1F1F}" srcOrd="0" destOrd="0" parTransId="{281ED1F6-8EDC-42B6-82AD-17A1755777BC}" sibTransId="{0926F9AE-7C19-48BA-9B29-5C55B7E9A32F}"/>
    <dgm:cxn modelId="{F5ED053C-0234-465D-9459-9554BD9EBE7F}" type="presOf" srcId="{0926F9AE-7C19-48BA-9B29-5C55B7E9A32F}" destId="{03531397-6061-45B1-85A5-929BF6B8F1EC}" srcOrd="0" destOrd="0" presId="urn:microsoft.com/office/officeart/2005/8/layout/process1"/>
    <dgm:cxn modelId="{7ED930C7-3EDD-4091-BEC5-44F5ADD7E36D}" type="presOf" srcId="{0926F9AE-7C19-48BA-9B29-5C55B7E9A32F}" destId="{B42C936A-61F0-4D50-959A-74023E182386}" srcOrd="1" destOrd="0" presId="urn:microsoft.com/office/officeart/2005/8/layout/process1"/>
    <dgm:cxn modelId="{3B956C93-A334-45E9-835D-9A2C863080F2}" type="presOf" srcId="{3FAE4D43-6FF6-41C7-9F6D-6C4DB13E9AA1}" destId="{310E5C74-8141-4820-B1C0-E1FE98C10005}" srcOrd="0" destOrd="0" presId="urn:microsoft.com/office/officeart/2005/8/layout/process1"/>
    <dgm:cxn modelId="{7A48277A-5CBB-42FF-B4E7-46B2CCFA6BE3}" srcId="{EAA98E8B-627E-4950-941B-B30DB7854952}" destId="{98303F4F-D0B3-4470-88BE-DB5836143532}" srcOrd="2" destOrd="0" parTransId="{61F687EC-9D89-4618-9566-9224ABADBEDD}" sibTransId="{1CA308DD-D57F-4EBC-9628-A67F3FAADBBA}"/>
    <dgm:cxn modelId="{BD9F6194-F869-4B97-BCE4-16FDD428EC3C}" type="presOf" srcId="{98303F4F-D0B3-4470-88BE-DB5836143532}" destId="{087945E9-66A0-457D-A4CF-8496CCC4AC46}" srcOrd="0" destOrd="0" presId="urn:microsoft.com/office/officeart/2005/8/layout/process1"/>
    <dgm:cxn modelId="{69522246-FB5A-468D-96F4-26E5FDB195F5}" type="presParOf" srcId="{BF7A5ABE-E880-45D2-9538-3236A4AAE2E9}" destId="{8CDB00DA-53F1-4AE7-9917-17AF010AC777}" srcOrd="0" destOrd="0" presId="urn:microsoft.com/office/officeart/2005/8/layout/process1"/>
    <dgm:cxn modelId="{6F62258C-7113-4438-889D-101B1B41BA03}" type="presParOf" srcId="{BF7A5ABE-E880-45D2-9538-3236A4AAE2E9}" destId="{03531397-6061-45B1-85A5-929BF6B8F1EC}" srcOrd="1" destOrd="0" presId="urn:microsoft.com/office/officeart/2005/8/layout/process1"/>
    <dgm:cxn modelId="{FCFF448B-93E2-47E6-BAD8-E8E9BEC72857}" type="presParOf" srcId="{03531397-6061-45B1-85A5-929BF6B8F1EC}" destId="{B42C936A-61F0-4D50-959A-74023E182386}" srcOrd="0" destOrd="0" presId="urn:microsoft.com/office/officeart/2005/8/layout/process1"/>
    <dgm:cxn modelId="{75EA0FA4-0873-4624-ADD0-2F1606CB283C}" type="presParOf" srcId="{BF7A5ABE-E880-45D2-9538-3236A4AAE2E9}" destId="{4057A57D-491F-426C-8501-C7C822A87CBC}" srcOrd="2" destOrd="0" presId="urn:microsoft.com/office/officeart/2005/8/layout/process1"/>
    <dgm:cxn modelId="{DAF2CD77-4A9C-4940-BC42-3630E1B47305}" type="presParOf" srcId="{BF7A5ABE-E880-45D2-9538-3236A4AAE2E9}" destId="{310E5C74-8141-4820-B1C0-E1FE98C10005}" srcOrd="3" destOrd="0" presId="urn:microsoft.com/office/officeart/2005/8/layout/process1"/>
    <dgm:cxn modelId="{AEADB848-E4D4-420D-A8F4-EC70A41E8866}" type="presParOf" srcId="{310E5C74-8141-4820-B1C0-E1FE98C10005}" destId="{C7CBF8C1-2A38-41F7-9987-EB9160EC9CFA}" srcOrd="0" destOrd="0" presId="urn:microsoft.com/office/officeart/2005/8/layout/process1"/>
    <dgm:cxn modelId="{F014C3AD-4559-49E8-B495-7E3351C3BB13}" type="presParOf" srcId="{BF7A5ABE-E880-45D2-9538-3236A4AAE2E9}" destId="{087945E9-66A0-457D-A4CF-8496CCC4AC4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BD229-8D01-4A86-BE35-DA887BAF3B61}">
      <dsp:nvSpPr>
        <dsp:cNvPr id="0" name=""/>
        <dsp:cNvSpPr/>
      </dsp:nvSpPr>
      <dsp:spPr>
        <a:xfrm>
          <a:off x="1696" y="595957"/>
          <a:ext cx="2066852" cy="82674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Erkend referentiekader</a:t>
          </a:r>
        </a:p>
      </dsp:txBody>
      <dsp:txXfrm>
        <a:off x="415066" y="595957"/>
        <a:ext cx="1240112" cy="826740"/>
      </dsp:txXfrm>
    </dsp:sp>
    <dsp:sp modelId="{9E0D2CF7-621A-4FB0-8767-3306636114A0}">
      <dsp:nvSpPr>
        <dsp:cNvPr id="0" name=""/>
        <dsp:cNvSpPr/>
      </dsp:nvSpPr>
      <dsp:spPr>
        <a:xfrm>
          <a:off x="1861863" y="595957"/>
          <a:ext cx="2066852" cy="82674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Opleidingsprofiel</a:t>
          </a:r>
        </a:p>
      </dsp:txBody>
      <dsp:txXfrm>
        <a:off x="2275233" y="595957"/>
        <a:ext cx="1240112" cy="826740"/>
      </dsp:txXfrm>
    </dsp:sp>
    <dsp:sp modelId="{4AF5A8B4-D999-41BF-899D-5B03BD629A26}">
      <dsp:nvSpPr>
        <dsp:cNvPr id="0" name=""/>
        <dsp:cNvSpPr/>
      </dsp:nvSpPr>
      <dsp:spPr>
        <a:xfrm>
          <a:off x="3722030" y="595957"/>
          <a:ext cx="2066852" cy="82674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Leerplan</a:t>
          </a:r>
        </a:p>
      </dsp:txBody>
      <dsp:txXfrm>
        <a:off x="4135400" y="595957"/>
        <a:ext cx="1240112" cy="826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BD229-8D01-4A86-BE35-DA887BAF3B61}">
      <dsp:nvSpPr>
        <dsp:cNvPr id="0" name=""/>
        <dsp:cNvSpPr/>
      </dsp:nvSpPr>
      <dsp:spPr>
        <a:xfrm>
          <a:off x="3534" y="848612"/>
          <a:ext cx="2057637" cy="8230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DIGCOMP (2013)</a:t>
          </a:r>
        </a:p>
      </dsp:txBody>
      <dsp:txXfrm>
        <a:off x="415061" y="848612"/>
        <a:ext cx="1234583" cy="823054"/>
      </dsp:txXfrm>
    </dsp:sp>
    <dsp:sp modelId="{9E0D2CF7-621A-4FB0-8767-3306636114A0}">
      <dsp:nvSpPr>
        <dsp:cNvPr id="0" name=""/>
        <dsp:cNvSpPr/>
      </dsp:nvSpPr>
      <dsp:spPr>
        <a:xfrm>
          <a:off x="1855408" y="848612"/>
          <a:ext cx="2057637" cy="82305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9  Nieuwe opleidingsprofielen ICT (2016)</a:t>
          </a:r>
        </a:p>
      </dsp:txBody>
      <dsp:txXfrm>
        <a:off x="2266935" y="848612"/>
        <a:ext cx="1234583" cy="823054"/>
      </dsp:txXfrm>
    </dsp:sp>
    <dsp:sp modelId="{4AF5A8B4-D999-41BF-899D-5B03BD629A26}">
      <dsp:nvSpPr>
        <dsp:cNvPr id="0" name=""/>
        <dsp:cNvSpPr/>
      </dsp:nvSpPr>
      <dsp:spPr>
        <a:xfrm>
          <a:off x="3707281" y="848612"/>
          <a:ext cx="2057637" cy="8230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9 nieuwe leerplannen ICT (2017)</a:t>
          </a:r>
        </a:p>
      </dsp:txBody>
      <dsp:txXfrm>
        <a:off x="4118808" y="848612"/>
        <a:ext cx="1234583" cy="823054"/>
      </dsp:txXfrm>
    </dsp:sp>
    <dsp:sp modelId="{2571BD60-86AE-4632-9C16-BD19327F293A}">
      <dsp:nvSpPr>
        <dsp:cNvPr id="0" name=""/>
        <dsp:cNvSpPr/>
      </dsp:nvSpPr>
      <dsp:spPr>
        <a:xfrm>
          <a:off x="5559155" y="848612"/>
          <a:ext cx="2057637" cy="82305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Projectwebsite ICT (2016-2017 en verder…)</a:t>
          </a:r>
        </a:p>
      </dsp:txBody>
      <dsp:txXfrm>
        <a:off x="5970682" y="848612"/>
        <a:ext cx="1234583" cy="823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B00DA-53F1-4AE7-9917-17AF010AC777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Fase 1</a:t>
          </a:r>
        </a:p>
      </dsp:txBody>
      <dsp:txXfrm>
        <a:off x="33499" y="1579724"/>
        <a:ext cx="1545106" cy="904550"/>
      </dsp:txXfrm>
    </dsp:sp>
    <dsp:sp modelId="{03531397-6061-45B1-85A5-929BF6B8F1EC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1766887" y="1912856"/>
        <a:ext cx="237646" cy="238286"/>
      </dsp:txXfrm>
    </dsp:sp>
    <dsp:sp modelId="{4057A57D-491F-426C-8501-C7C822A87CBC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Fase 2</a:t>
          </a:r>
        </a:p>
      </dsp:txBody>
      <dsp:txXfrm>
        <a:off x="2275446" y="1579724"/>
        <a:ext cx="1545106" cy="904550"/>
      </dsp:txXfrm>
    </dsp:sp>
    <dsp:sp modelId="{310E5C74-8141-4820-B1C0-E1FE98C10005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4008834" y="1912856"/>
        <a:ext cx="237646" cy="238286"/>
      </dsp:txXfrm>
    </dsp:sp>
    <dsp:sp modelId="{087945E9-66A0-457D-A4CF-8496CCC4AC46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Fase 3</a:t>
          </a:r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5A954-458D-42E0-9020-7A15A28D60AE}" type="datetimeFigureOut">
              <a:rPr lang="nl-BE" smtClean="0"/>
              <a:t>10/01/2017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EB9B6-DD3A-4319-90D4-FEAED461A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742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FD0F-CCD9-4837-B235-134B9945011F}" type="datetimeFigureOut">
              <a:rPr lang="nl-BE" smtClean="0"/>
              <a:t>10/01/2017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49602-AA3B-4308-A192-08368EF944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96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Waarom</a:t>
            </a:r>
            <a:r>
              <a:rPr lang="nl-BE" baseline="0" dirty="0"/>
              <a:t> nieuwe </a:t>
            </a:r>
            <a:r>
              <a:rPr lang="nl-BE" baseline="0" dirty="0" err="1"/>
              <a:t>OP’s</a:t>
            </a:r>
            <a:r>
              <a:rPr lang="nl-BE" baseline="0" dirty="0"/>
              <a:t>?</a:t>
            </a:r>
          </a:p>
          <a:p>
            <a:r>
              <a:rPr lang="nl-BE" baseline="0" dirty="0"/>
              <a:t>Op vraag van de </a:t>
            </a:r>
            <a:r>
              <a:rPr lang="nl-BE" baseline="0" dirty="0" err="1"/>
              <a:t>CVO’s</a:t>
            </a:r>
            <a:r>
              <a:rPr lang="nl-BE" baseline="0" dirty="0"/>
              <a:t>, de oude waren te verouderd, er was geen ruimte voorzien voor de nieuwe technologieën en competenties</a:t>
            </a:r>
          </a:p>
          <a:p>
            <a:endParaRPr lang="nl-BE" baseline="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227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Overgangsperiode: </a:t>
            </a:r>
          </a:p>
          <a:p>
            <a:r>
              <a:rPr lang="nl-BE" dirty="0"/>
              <a:t>1 jaar voor besturingssystemen en netwerken</a:t>
            </a:r>
          </a:p>
          <a:p>
            <a:r>
              <a:rPr lang="nl-BE" dirty="0"/>
              <a:t>2</a:t>
            </a:r>
            <a:r>
              <a:rPr lang="nl-BE" baseline="0" dirty="0"/>
              <a:t> jaar voor de overige opleidingen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465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Overgangsperiode: </a:t>
            </a:r>
          </a:p>
          <a:p>
            <a:r>
              <a:rPr lang="nl-BE" dirty="0"/>
              <a:t>1 jaar voor besturingssystemen en netwerken</a:t>
            </a:r>
          </a:p>
          <a:p>
            <a:r>
              <a:rPr lang="nl-BE" dirty="0"/>
              <a:t>2</a:t>
            </a:r>
            <a:r>
              <a:rPr lang="nl-BE" baseline="0" dirty="0"/>
              <a:t> jaar voor de overige opleidingen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010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Overgangsperiode: </a:t>
            </a:r>
          </a:p>
          <a:p>
            <a:r>
              <a:rPr lang="nl-BE" dirty="0"/>
              <a:t>1 jaar voor besturingssystemen en netwerken</a:t>
            </a:r>
          </a:p>
          <a:p>
            <a:r>
              <a:rPr lang="nl-BE" dirty="0"/>
              <a:t>2</a:t>
            </a:r>
            <a:r>
              <a:rPr lang="nl-BE" baseline="0" dirty="0"/>
              <a:t> jaar voor de overige opleidingen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252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Overgangsperiode: </a:t>
            </a:r>
          </a:p>
          <a:p>
            <a:r>
              <a:rPr lang="nl-BE" dirty="0"/>
              <a:t>1 jaar voor besturingssystemen en netwerken</a:t>
            </a:r>
          </a:p>
          <a:p>
            <a:r>
              <a:rPr lang="nl-BE" dirty="0"/>
              <a:t>2</a:t>
            </a:r>
            <a:r>
              <a:rPr lang="nl-BE" baseline="0" dirty="0"/>
              <a:t> jaar voor de overige opleidingen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35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Overgangsperiode: </a:t>
            </a:r>
          </a:p>
          <a:p>
            <a:r>
              <a:rPr lang="nl-BE" dirty="0"/>
              <a:t>1 jaar voor besturingssystemen en netwerken</a:t>
            </a:r>
          </a:p>
          <a:p>
            <a:r>
              <a:rPr lang="nl-BE" dirty="0"/>
              <a:t>2</a:t>
            </a:r>
            <a:r>
              <a:rPr lang="nl-BE" baseline="0" dirty="0"/>
              <a:t> jaar voor de overige opleidingen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948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Overgangsperiode: </a:t>
            </a:r>
          </a:p>
          <a:p>
            <a:r>
              <a:rPr lang="nl-BE" dirty="0"/>
              <a:t>1 jaar voor besturingssystemen en netwerken</a:t>
            </a:r>
          </a:p>
          <a:p>
            <a:r>
              <a:rPr lang="nl-BE" dirty="0"/>
              <a:t>2</a:t>
            </a:r>
            <a:r>
              <a:rPr lang="nl-BE" baseline="0" dirty="0"/>
              <a:t> jaar voor de overige opleidingen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753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Overgangsperiode: </a:t>
            </a:r>
          </a:p>
          <a:p>
            <a:r>
              <a:rPr lang="nl-BE" dirty="0"/>
              <a:t>1 jaar voor besturingssystemen en netwerken</a:t>
            </a:r>
          </a:p>
          <a:p>
            <a:r>
              <a:rPr lang="nl-BE" dirty="0"/>
              <a:t>2</a:t>
            </a:r>
            <a:r>
              <a:rPr lang="nl-BE" baseline="0" dirty="0"/>
              <a:t> jaar voor de overige opleidingen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58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Overgangsperiode: </a:t>
            </a:r>
          </a:p>
          <a:p>
            <a:r>
              <a:rPr lang="nl-BE" dirty="0"/>
              <a:t>1 jaar voor besturingssystemen en netwerken</a:t>
            </a:r>
          </a:p>
          <a:p>
            <a:r>
              <a:rPr lang="nl-BE" dirty="0"/>
              <a:t>2</a:t>
            </a:r>
            <a:r>
              <a:rPr lang="nl-BE" baseline="0" dirty="0"/>
              <a:t> jaar voor de overige opleidingen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97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Overgangsperiode: </a:t>
            </a:r>
          </a:p>
          <a:p>
            <a:r>
              <a:rPr lang="nl-BE" dirty="0"/>
              <a:t>1 jaar voor besturingssystemen en netwerken</a:t>
            </a:r>
          </a:p>
          <a:p>
            <a:r>
              <a:rPr lang="nl-BE" dirty="0"/>
              <a:t>2</a:t>
            </a:r>
            <a:r>
              <a:rPr lang="nl-BE" baseline="0" dirty="0"/>
              <a:t> jaar voor de overige opleidingen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9602-AA3B-4308-A192-08368EF9448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189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53DD-0EB1-4D1D-93D5-800285233848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7796-94F7-4084-A009-C1B58B7545D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5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65CE-646C-4B37-B8D7-B2DD2BC5F788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F043-673A-4657-BEF5-9B2C62842E5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789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C344-556F-4407-A6B3-610FC696E837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E217-FEF1-4480-8C2F-232CF9569FF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7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D707-D052-4F7F-9FAA-DACBEC1F01BF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5CFA-782D-421D-BE04-29B43CA6338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080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BDB8-615A-43BC-AFDD-5B1635300237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ABB5-759C-4235-A244-4C4A68D4D57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393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CB1B-6F85-42C3-B371-D0D09D4074D4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D7E9-860B-4BAC-9A0F-8EAE8676CBB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661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5271-21C2-4EE1-936D-C98C0508481C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CC11-5395-4B67-A734-C651D06CBFB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146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653B-F1FF-4BD3-AACF-860F83DE17E9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0DA6-8BB7-45BD-B3D2-7838AAA5325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20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9AB8-DB6E-4C2C-87BD-1916D4D2D55D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ACA21-F8F4-45E7-A011-5B3CC425D3F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15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4734-6AEA-4C9D-ADF3-7D5F609B758B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48EC-88A4-4046-9307-66789ED9576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406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2203-AA9F-49CA-B62B-519044CEFFA4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94929-F607-4FB9-9020-F39D02F83A7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516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9D6C62-C531-4691-8C75-198D3CD84EDA}" type="datetimeFigureOut">
              <a:rPr lang="nl-BE"/>
              <a:pPr>
                <a:defRPr/>
              </a:pPr>
              <a:t>10/01/2017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5F490F-3D6A-4D52-94F6-331AB3317A0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vwo.be/sites/default/files/Afspraken%20vrijstellingen%20oude-nieuwe%20ict-opleidingen_metoverzichttrajecte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vo.katholiekonderwijs.vlaanderen/idp/app/mai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0B7YNn0tkx231Y0trUmlvWTJVN0k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svwo.be/bijscholing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mailto:danny.splets@ovsg.be" TargetMode="External"/><Relationship Id="rId3" Type="http://schemas.openxmlformats.org/officeDocument/2006/relationships/hyperlink" Target="mailto:barbara.defreyne@pov.be" TargetMode="External"/><Relationship Id="rId7" Type="http://schemas.openxmlformats.org/officeDocument/2006/relationships/image" Target="../media/image4.jpeg"/><Relationship Id="rId12" Type="http://schemas.openxmlformats.org/officeDocument/2006/relationships/hyperlink" Target="mailto:roel.vankerckhove@katholiekonderwijs.vlaanderen" TargetMode="External"/><Relationship Id="rId2" Type="http://schemas.openxmlformats.org/officeDocument/2006/relationships/hyperlink" Target="mailto:peter.declerck@pov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mailto:monique.deridder@katholiekonderwijs.vlaanderen" TargetMode="External"/><Relationship Id="rId5" Type="http://schemas.openxmlformats.org/officeDocument/2006/relationships/image" Target="../media/image2.png"/><Relationship Id="rId15" Type="http://schemas.openxmlformats.org/officeDocument/2006/relationships/hyperlink" Target="mailto:karolien.vangoidsenhoven@vocvo.be" TargetMode="External"/><Relationship Id="rId10" Type="http://schemas.openxmlformats.org/officeDocument/2006/relationships/hyperlink" Target="mailto:greet.van.dender@pov.be" TargetMode="External"/><Relationship Id="rId4" Type="http://schemas.openxmlformats.org/officeDocument/2006/relationships/image" Target="../media/image1.jpeg"/><Relationship Id="rId9" Type="http://schemas.openxmlformats.org/officeDocument/2006/relationships/hyperlink" Target="mailto:tania.van.den.berghe@g-o.be" TargetMode="External"/><Relationship Id="rId14" Type="http://schemas.openxmlformats.org/officeDocument/2006/relationships/hyperlink" Target="mailto:carolien.fuchs@vocvo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en/digcom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svwo.be/" TargetMode="External"/><Relationship Id="rId4" Type="http://schemas.openxmlformats.org/officeDocument/2006/relationships/hyperlink" Target="https://ec.europa.eu/jrc/en/digcomp/implement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2053" name="Titel 5"/>
          <p:cNvSpPr txBox="1">
            <a:spLocks/>
          </p:cNvSpPr>
          <p:nvPr/>
        </p:nvSpPr>
        <p:spPr bwMode="auto">
          <a:xfrm>
            <a:off x="838200" y="1268760"/>
            <a:ext cx="7772400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BE" sz="3600" b="1" dirty="0">
                <a:solidFill>
                  <a:srgbClr val="C3004A"/>
                </a:solidFill>
              </a:rPr>
              <a:t>Een nieuw concept voor de </a:t>
            </a:r>
            <a:br>
              <a:rPr lang="nl-BE" sz="3600" b="1" dirty="0">
                <a:solidFill>
                  <a:srgbClr val="C3004A"/>
                </a:solidFill>
              </a:rPr>
            </a:br>
            <a:r>
              <a:rPr lang="nl-BE" sz="3600" b="1" dirty="0">
                <a:solidFill>
                  <a:srgbClr val="C3004A"/>
                </a:solidFill>
              </a:rPr>
              <a:t>ICT-leerplannen</a:t>
            </a:r>
            <a:br>
              <a:rPr lang="nl-BE" sz="3600" b="1" dirty="0">
                <a:solidFill>
                  <a:srgbClr val="C3004A"/>
                </a:solidFill>
              </a:rPr>
            </a:br>
            <a:endParaRPr lang="nl-BE" sz="1000" b="1" dirty="0">
              <a:solidFill>
                <a:srgbClr val="C3004A"/>
              </a:solidFill>
            </a:endParaRPr>
          </a:p>
          <a:p>
            <a:pPr algn="ctr"/>
            <a:r>
              <a:rPr lang="nl-BE" sz="2000" b="1" dirty="0">
                <a:solidFill>
                  <a:srgbClr val="C3004A"/>
                </a:solidFill>
              </a:rPr>
              <a:t>Studiegebied ICT - secundair volwassenenonderwijs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06951" y="4373645"/>
            <a:ext cx="84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/>
          </a:p>
          <a:p>
            <a:pPr algn="ctr"/>
            <a:r>
              <a:rPr lang="nl-BE" dirty="0"/>
              <a:t>Gezamenlijke kick-off </a:t>
            </a:r>
            <a:r>
              <a:rPr lang="nl-BE" dirty="0" err="1"/>
              <a:t>expertencommissies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485611" y="3356992"/>
            <a:ext cx="8459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/>
          </a:p>
          <a:p>
            <a:pPr algn="ctr"/>
            <a:r>
              <a:rPr lang="nl-BE" sz="2400" dirty="0"/>
              <a:t>Brussel, 10 januari 2017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403648" y="5301208"/>
            <a:ext cx="6547792" cy="666750"/>
            <a:chOff x="1403648" y="5301208"/>
            <a:chExt cx="6547792" cy="666750"/>
          </a:xfrm>
        </p:grpSpPr>
        <p:grpSp>
          <p:nvGrpSpPr>
            <p:cNvPr id="11" name="Groep 10"/>
            <p:cNvGrpSpPr/>
            <p:nvPr/>
          </p:nvGrpSpPr>
          <p:grpSpPr>
            <a:xfrm>
              <a:off x="1403648" y="5301208"/>
              <a:ext cx="6547792" cy="666750"/>
              <a:chOff x="1043608" y="3695267"/>
              <a:chExt cx="6547792" cy="666750"/>
            </a:xfrm>
          </p:grpSpPr>
          <p:pic>
            <p:nvPicPr>
              <p:cNvPr id="12" name="Afbeelding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3827173"/>
                <a:ext cx="1240177" cy="372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Afbeelding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5032" y="3699885"/>
                <a:ext cx="1212211" cy="662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Afbeelding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3695267"/>
                <a:ext cx="1219200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Afbeelding 1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5433114"/>
              <a:ext cx="1300423" cy="396205"/>
            </a:xfrm>
            <a:prstGeom prst="rect">
              <a:avLst/>
            </a:prstGeom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5433114"/>
              <a:ext cx="1090947" cy="47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571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1. Toelichting nieuw concept ICT leerplannen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954180" y="1196751"/>
            <a:ext cx="7938774" cy="51920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nl-BE" sz="2400" dirty="0"/>
              <a:t>Aanpak</a:t>
            </a:r>
            <a:endParaRPr lang="nl-BE" dirty="0"/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De opleiding = de finaliteit (niet de module)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Aanbod programmeren vanuit visie op centrumniveau (doelgroepen, spreiding in tijd en ruimte…)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Ken je cursist: profiel, interesses, perspectieven…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Intake – leertrajectbegeleiding – doorstroom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Vrijstellingen mogelijk?  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instrumenten:</a:t>
            </a:r>
          </a:p>
          <a:p>
            <a:pPr lvl="3"/>
            <a:r>
              <a:rPr lang="nl-BE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  <a:hlinkClick r:id="rId3"/>
              </a:rPr>
              <a:t>Concordantietabel oude/nieuwe ICT-opleidingen </a:t>
            </a:r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nl-BE" sz="20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Online vrijstellingsproeven start-modules</a:t>
            </a:r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Verkorte trajecten (60/40/20)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Functioneel leren 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authentieke taken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Minimale materiële vereisten</a:t>
            </a:r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06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1. Toelichting nieuw concept ICT leerplannen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954180" y="1196751"/>
            <a:ext cx="7938774" cy="51920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nl-BE" sz="2400" dirty="0"/>
              <a:t>Leerplandoelstellingen</a:t>
            </a:r>
            <a:endParaRPr lang="nl-BE" dirty="0"/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Algemene doelstellingen van de opleiding </a:t>
            </a:r>
          </a:p>
          <a:p>
            <a:pPr marL="288000" lvl="2" indent="0">
              <a:buNone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	// OP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Leerplandoelstellingen per module</a:t>
            </a:r>
          </a:p>
          <a:p>
            <a:pPr marL="864000" lvl="4" indent="0">
              <a:buNone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= basiscompetenties OP</a:t>
            </a:r>
          </a:p>
          <a:p>
            <a:pPr marL="864000" lvl="4" indent="0">
              <a:buNone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Statuut: ofwel: te bereiken </a:t>
            </a:r>
          </a:p>
          <a:p>
            <a:pPr marL="864000" lvl="4" indent="0">
              <a:buNone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		ofwel: met *: attitudes: na te streven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Link naar projectwebsite voor </a:t>
            </a:r>
          </a:p>
          <a:p>
            <a:pPr lvl="3">
              <a:buFontTx/>
              <a:buChar char="-"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Voorbeelden van mogelijke concretiseringen van basiscompetenties per module en per opleiding</a:t>
            </a:r>
          </a:p>
          <a:p>
            <a:pPr lvl="3">
              <a:buFontTx/>
              <a:buChar char="-"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Voorbeelden van authentieke taken per module en per opleiding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2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1. Toelichting nieuw concept ICT leerplannen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954180" y="1196751"/>
            <a:ext cx="7938774" cy="19442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nl-BE" sz="2400" dirty="0"/>
              <a:t>Evaluatie</a:t>
            </a:r>
            <a:endParaRPr lang="nl-BE" dirty="0"/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Wat zegt de regelgeving?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Wanneer is een evaluatie kwaliteitsvol?</a:t>
            </a:r>
          </a:p>
          <a:p>
            <a:pPr lvl="1"/>
            <a:r>
              <a:rPr lang="nl-BE" sz="2400" dirty="0"/>
              <a:t>Nuttige links</a:t>
            </a: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8000" lvl="2" indent="0">
              <a:buNone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993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2. Toelichting werkwijze invulling projectwebsite ICT (svwo.be)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954180" y="1196751"/>
            <a:ext cx="7938774" cy="51920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endParaRPr lang="nl-BE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33302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20" y="4030674"/>
            <a:ext cx="1584915" cy="1573734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1519420" y="5949280"/>
            <a:ext cx="1584915" cy="720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17 maart!</a:t>
            </a:r>
          </a:p>
        </p:txBody>
      </p:sp>
      <p:sp>
        <p:nvSpPr>
          <p:cNvPr id="9" name="Ovaal 8"/>
          <p:cNvSpPr/>
          <p:nvPr/>
        </p:nvSpPr>
        <p:spPr>
          <a:xfrm>
            <a:off x="6049970" y="5949280"/>
            <a:ext cx="1584915" cy="720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20 april!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9575" y="4252246"/>
            <a:ext cx="1883701" cy="1059582"/>
          </a:xfrm>
          <a:prstGeom prst="rect">
            <a:avLst/>
          </a:prstGeom>
        </p:spPr>
      </p:pic>
      <p:sp>
        <p:nvSpPr>
          <p:cNvPr id="11" name="Ovaal 10"/>
          <p:cNvSpPr/>
          <p:nvPr/>
        </p:nvSpPr>
        <p:spPr>
          <a:xfrm>
            <a:off x="3818967" y="5949280"/>
            <a:ext cx="1584915" cy="720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Paasvakantie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30" y="4232612"/>
            <a:ext cx="1834950" cy="12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Voorstelling</a:t>
            </a:r>
            <a:r>
              <a:rPr lang="nl-BE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nascholingsaanbod nieuwe ICT-opleidingen</a:t>
            </a:r>
          </a:p>
        </p:txBody>
      </p:sp>
      <p:pic>
        <p:nvPicPr>
          <p:cNvPr id="5" name="Tijdelijke aanduiding voor inhoud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981994"/>
            <a:ext cx="6000750" cy="3762375"/>
          </a:xfrm>
        </p:spPr>
      </p:pic>
    </p:spTree>
    <p:extLst>
      <p:ext uri="{BB962C8B-B14F-4D97-AF65-F5344CB8AC3E}">
        <p14:creationId xmlns:p14="http://schemas.microsoft.com/office/powerpoint/2010/main" val="410140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Indeling in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nl-BE" sz="2300" dirty="0">
                <a:solidFill>
                  <a:schemeClr val="accent6">
                    <a:lumMod val="50000"/>
                  </a:schemeClr>
                </a:solidFill>
              </a:rPr>
              <a:t>Indeling in groepen</a:t>
            </a:r>
          </a:p>
          <a:p>
            <a:pPr marL="971550" lvl="1" indent="-514350">
              <a:buFontTx/>
              <a:buAutoNum type="arabicPeriod"/>
            </a:pPr>
            <a:r>
              <a:rPr lang="nl-BE" sz="1900" dirty="0">
                <a:solidFill>
                  <a:schemeClr val="accent6">
                    <a:lumMod val="50000"/>
                  </a:schemeClr>
                </a:solidFill>
              </a:rPr>
              <a:t>Afspraken vergaderplanning en praktische werkwijze</a:t>
            </a:r>
          </a:p>
          <a:p>
            <a:pPr marL="971550" lvl="1" indent="-514350">
              <a:buFontTx/>
              <a:buAutoNum type="arabicPeriod"/>
            </a:pPr>
            <a:r>
              <a:rPr lang="nl-BE" sz="1900" dirty="0">
                <a:solidFill>
                  <a:schemeClr val="accent6">
                    <a:lumMod val="50000"/>
                  </a:schemeClr>
                </a:solidFill>
              </a:rPr>
              <a:t>Concretisering basiscompetenties per module: eerste aanzetten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5106144" cy="38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616624"/>
          </a:xfrm>
        </p:spPr>
        <p:txBody>
          <a:bodyPr/>
          <a:lstStyle/>
          <a:p>
            <a:pPr marL="92075" indent="-92075" algn="l"/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sz="32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  <a:t>Vragen of meer info…</a:t>
            </a:r>
            <a:b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  <a:hlinkClick r:id="rId2"/>
              </a:rPr>
              <a:t>peter.declerck@pov.be</a:t>
            </a:r>
            <a:b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  <a:hlinkClick r:id="rId3"/>
              </a:rPr>
              <a:t>barbara.defreyne@pov.be</a:t>
            </a:r>
            <a: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b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  <a:t>en ook bij…</a:t>
            </a:r>
            <a:b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br>
              <a:rPr lang="nl-BE" sz="36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  <a:t>	</a:t>
            </a:r>
            <a:b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  <a:t>	</a:t>
            </a:r>
            <a:b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b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  <a:t>	</a:t>
            </a:r>
            <a:b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  <a:t>		</a:t>
            </a:r>
            <a:b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br>
              <a:rPr lang="nl-BE" sz="1800" b="1" dirty="0">
                <a:solidFill>
                  <a:srgbClr val="C3004A"/>
                </a:solidFill>
                <a:latin typeface="Arial" charset="0"/>
                <a:ea typeface="+mn-ea"/>
                <a:cs typeface="Arial" charset="0"/>
              </a:rPr>
            </a:br>
            <a:br>
              <a:rPr lang="nl-BE" dirty="0"/>
            </a:br>
            <a:br>
              <a:rPr lang="nl-BE" dirty="0"/>
            </a:br>
            <a:br>
              <a:rPr lang="nl-BE" sz="2000" dirty="0"/>
            </a:br>
            <a:endParaRPr lang="nl-BE" sz="16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1403648" y="6002610"/>
            <a:ext cx="6547792" cy="666750"/>
            <a:chOff x="1403648" y="5301208"/>
            <a:chExt cx="6547792" cy="666750"/>
          </a:xfrm>
        </p:grpSpPr>
        <p:grpSp>
          <p:nvGrpSpPr>
            <p:cNvPr id="14" name="Groep 13"/>
            <p:cNvGrpSpPr/>
            <p:nvPr/>
          </p:nvGrpSpPr>
          <p:grpSpPr>
            <a:xfrm>
              <a:off x="1403648" y="5301208"/>
              <a:ext cx="6547792" cy="666750"/>
              <a:chOff x="1043608" y="3695267"/>
              <a:chExt cx="6547792" cy="666750"/>
            </a:xfrm>
          </p:grpSpPr>
          <p:pic>
            <p:nvPicPr>
              <p:cNvPr id="17" name="Afbeelding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3827173"/>
                <a:ext cx="1240177" cy="372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Afbeelding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5032" y="3699885"/>
                <a:ext cx="1212211" cy="662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Afbeelding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3695267"/>
                <a:ext cx="1219200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Afbeelding 14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5433114"/>
              <a:ext cx="1300423" cy="396205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5433114"/>
              <a:ext cx="1090947" cy="47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72674"/>
              </p:ext>
            </p:extLst>
          </p:nvPr>
        </p:nvGraphicFramePr>
        <p:xfrm>
          <a:off x="608584" y="3391676"/>
          <a:ext cx="7923856" cy="266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178">
                  <a:extLst>
                    <a:ext uri="{9D8B030D-6E8A-4147-A177-3AD203B41FA5}">
                      <a16:colId xmlns:a16="http://schemas.microsoft.com/office/drawing/2014/main" val="1397102340"/>
                    </a:ext>
                  </a:extLst>
                </a:gridCol>
                <a:gridCol w="5396678">
                  <a:extLst>
                    <a:ext uri="{9D8B030D-6E8A-4147-A177-3AD203B41FA5}">
                      <a16:colId xmlns:a16="http://schemas.microsoft.com/office/drawing/2014/main" val="3791420052"/>
                    </a:ext>
                  </a:extLst>
                </a:gridCol>
              </a:tblGrid>
              <a:tr h="314046">
                <a:tc>
                  <a:txBody>
                    <a:bodyPr/>
                    <a:lstStyle/>
                    <a:p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PBD GO!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tania.van.den.berghe@g-o.be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933393"/>
                  </a:ext>
                </a:extLst>
              </a:tr>
              <a:tr h="314046">
                <a:tc>
                  <a:txBody>
                    <a:bodyPr/>
                    <a:lstStyle/>
                    <a:p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PBD POV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  <a:hlinkClick r:id="rId10"/>
                        </a:rPr>
                        <a:t>greet.van.dender@pov.be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731165"/>
                  </a:ext>
                </a:extLst>
              </a:tr>
              <a:tr h="921400">
                <a:tc>
                  <a:txBody>
                    <a:bodyPr/>
                    <a:lstStyle/>
                    <a:p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PBD Katholiek Onderwijs Vlaanderen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 err="1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  <a:hlinkClick r:id="rId11"/>
                        </a:rPr>
                        <a:t>monique.deridder@katholiekonderwijs.vlaanderen</a:t>
                      </a:r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(ontwikkeling)</a:t>
                      </a:r>
                    </a:p>
                    <a:p>
                      <a:r>
                        <a:rPr lang="nl-BE" sz="1400" b="1" dirty="0" err="1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  <a:hlinkClick r:id="rId12"/>
                        </a:rPr>
                        <a:t>roeland.vankerckhove@katholiekonderwijs.vlaanderen</a:t>
                      </a:r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(implementatie)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295299"/>
                  </a:ext>
                </a:extLst>
              </a:tr>
              <a:tr h="314046">
                <a:tc>
                  <a:txBody>
                    <a:bodyPr/>
                    <a:lstStyle/>
                    <a:p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PBD OVSG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  <a:hlinkClick r:id="rId13"/>
                        </a:rPr>
                        <a:t>danny.splets@ovsg.be</a:t>
                      </a:r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561309"/>
                  </a:ext>
                </a:extLst>
              </a:tr>
              <a:tr h="774360">
                <a:tc>
                  <a:txBody>
                    <a:bodyPr/>
                    <a:lstStyle/>
                    <a:p>
                      <a:r>
                        <a:rPr lang="nl-BE" sz="1400" b="1" dirty="0" err="1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Vocvo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  <a:hlinkClick r:id="rId14"/>
                        </a:rPr>
                        <a:t>carolien.fuchs@vocvo.be</a:t>
                      </a:r>
                      <a:endParaRPr lang="nl-BE" sz="1400" b="1" dirty="0">
                        <a:ln>
                          <a:noFill/>
                        </a:ln>
                        <a:solidFill>
                          <a:srgbClr val="C3004A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  <a:hlinkClick r:id="rId15"/>
                        </a:rPr>
                        <a:t>karolien.van.goidsenhoven@vocvo.be</a:t>
                      </a:r>
                      <a:r>
                        <a:rPr lang="nl-BE" sz="1400" b="1" dirty="0">
                          <a:ln>
                            <a:noFill/>
                          </a:ln>
                          <a:solidFill>
                            <a:srgbClr val="C3004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endParaRPr lang="nl-BE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70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84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7151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600" b="1" dirty="0">
                <a:solidFill>
                  <a:srgbClr val="C3004A"/>
                </a:solidFill>
                <a:latin typeface="Calibri" panose="020F0502020204030204" pitchFamily="34" charset="0"/>
              </a:rPr>
              <a:t>Programma</a:t>
            </a:r>
            <a:endParaRPr lang="nl-NL" sz="36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ijdelijke aanduiding voor inhoud 7"/>
          <p:cNvSpPr txBox="1">
            <a:spLocks/>
          </p:cNvSpPr>
          <p:nvPr/>
        </p:nvSpPr>
        <p:spPr bwMode="auto">
          <a:xfrm>
            <a:off x="471513" y="1916832"/>
            <a:ext cx="842096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charset="0"/>
              <a:buAutoNum type="arabicPeriod"/>
            </a:pPr>
            <a:r>
              <a:rPr lang="nl-BE" sz="2300" dirty="0">
                <a:solidFill>
                  <a:schemeClr val="accent6">
                    <a:lumMod val="50000"/>
                  </a:schemeClr>
                </a:solidFill>
              </a:rPr>
              <a:t>Toelichting nieuw concept ICT leerplannen</a:t>
            </a:r>
          </a:p>
          <a:p>
            <a:pPr marL="514350" indent="-514350" algn="l">
              <a:buFontTx/>
              <a:buAutoNum type="arabicPeriod"/>
            </a:pPr>
            <a:r>
              <a:rPr lang="nl-BE" sz="2300" dirty="0">
                <a:solidFill>
                  <a:schemeClr val="accent6">
                    <a:lumMod val="50000"/>
                  </a:schemeClr>
                </a:solidFill>
              </a:rPr>
              <a:t>Toelichting werkwijze invulling projectwebsite</a:t>
            </a:r>
          </a:p>
          <a:p>
            <a:pPr marL="514350" indent="-514350" algn="l">
              <a:buFontTx/>
              <a:buAutoNum type="arabicPeriod"/>
            </a:pPr>
            <a:r>
              <a:rPr lang="nl-BE" sz="2300" dirty="0">
                <a:solidFill>
                  <a:schemeClr val="accent6">
                    <a:lumMod val="50000"/>
                  </a:schemeClr>
                </a:solidFill>
              </a:rPr>
              <a:t>Voorstelling nascholingsaanbod nieuwe ICT-opleidingen</a:t>
            </a:r>
          </a:p>
          <a:p>
            <a:pPr marL="514350" indent="-514350" algn="l">
              <a:buFontTx/>
              <a:buAutoNum type="arabicPeriod"/>
            </a:pPr>
            <a:r>
              <a:rPr lang="nl-BE" sz="2300" dirty="0">
                <a:solidFill>
                  <a:schemeClr val="accent6">
                    <a:lumMod val="50000"/>
                  </a:schemeClr>
                </a:solidFill>
              </a:rPr>
              <a:t>Indeling in groepen</a:t>
            </a:r>
          </a:p>
          <a:p>
            <a:pPr marL="971550" lvl="1" indent="-514350" algn="l">
              <a:buFontTx/>
              <a:buAutoNum type="arabicPeriod"/>
            </a:pPr>
            <a:r>
              <a:rPr lang="nl-BE" sz="1900" dirty="0">
                <a:solidFill>
                  <a:schemeClr val="accent6">
                    <a:lumMod val="50000"/>
                  </a:schemeClr>
                </a:solidFill>
              </a:rPr>
              <a:t>Afspraken vergaderplanning en praktische werkwijze</a:t>
            </a:r>
          </a:p>
          <a:p>
            <a:pPr marL="971550" lvl="1" indent="-514350" algn="l">
              <a:buFontTx/>
              <a:buAutoNum type="arabicPeriod"/>
            </a:pPr>
            <a:r>
              <a:rPr lang="nl-BE" sz="1900" dirty="0">
                <a:solidFill>
                  <a:schemeClr val="accent6">
                    <a:lumMod val="50000"/>
                  </a:schemeClr>
                </a:solidFill>
              </a:rPr>
              <a:t>Concretisering basiscompetenties per module: eerste aanzetten</a:t>
            </a:r>
          </a:p>
          <a:p>
            <a:pPr marL="514350" indent="-514350" algn="l">
              <a:buFontTx/>
              <a:buAutoNum type="arabicPeriod"/>
            </a:pPr>
            <a:r>
              <a:rPr lang="nl-BE" sz="2300" dirty="0">
                <a:solidFill>
                  <a:schemeClr val="accent6">
                    <a:lumMod val="50000"/>
                  </a:schemeClr>
                </a:solidFill>
              </a:rPr>
              <a:t>Einde kick-off</a:t>
            </a:r>
          </a:p>
        </p:txBody>
      </p:sp>
    </p:spTree>
    <p:extLst>
      <p:ext uri="{BB962C8B-B14F-4D97-AF65-F5344CB8AC3E}">
        <p14:creationId xmlns:p14="http://schemas.microsoft.com/office/powerpoint/2010/main" val="267780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1. Toelichting nieuw concept ICT leerplannen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797169" y="1484784"/>
            <a:ext cx="7938774" cy="40066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nl-BE" sz="2400" dirty="0"/>
              <a:t>Totstandkoming en implementatie nieuwe ICT-opleidingen</a:t>
            </a:r>
          </a:p>
          <a:p>
            <a:pPr marL="0" lvl="1" indent="0">
              <a:buNone/>
            </a:pPr>
            <a:br>
              <a:rPr lang="nl-BE" sz="2400" dirty="0"/>
            </a:br>
            <a:endParaRPr lang="nl-BE" sz="2400" dirty="0"/>
          </a:p>
          <a:p>
            <a:endParaRPr lang="nl-B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6744708"/>
              </p:ext>
            </p:extLst>
          </p:nvPr>
        </p:nvGraphicFramePr>
        <p:xfrm>
          <a:off x="1043608" y="2130425"/>
          <a:ext cx="5790579" cy="2018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41673265"/>
              </p:ext>
            </p:extLst>
          </p:nvPr>
        </p:nvGraphicFramePr>
        <p:xfrm>
          <a:off x="1115616" y="3933056"/>
          <a:ext cx="7620327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6751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1. Toelichting nieuw concept ICT leerplannen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797169" y="1484784"/>
            <a:ext cx="7938774" cy="40066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nl-BE" sz="2400" dirty="0"/>
              <a:t>Leerplannen: wat? (wat zegt de regelgeving?)</a:t>
            </a:r>
            <a:endParaRPr lang="nl-BE" dirty="0"/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Essentie: de leerplandoelstellingen : door het CVO te realiseren (attitudes: na te streven)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De basiscompetenties van het OP moeten op herkenbare wijze opgenomen zijn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Voldoende ruimte voor de inbreng van centra, leraren, lerarenteams of cursisten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4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 indent="-288000"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</a:pP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Leerplannen: voor wie?</a:t>
            </a:r>
          </a:p>
          <a:p>
            <a:pPr marL="576000" lvl="2" indent="-288000">
              <a:buFont typeface="Symbol" pitchFamily="18" charset="2"/>
              <a:buChar char="·"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Servicedocument voor leerkrachten</a:t>
            </a:r>
          </a:p>
          <a:p>
            <a:pPr marL="576000" lvl="2" indent="-288000">
              <a:buFont typeface="Symbol" pitchFamily="18" charset="2"/>
              <a:buChar char="·"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Controle-instrument voor de inspectie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547593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5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1. Toelichting nieuw concept ICT leerplannen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797169" y="1268760"/>
            <a:ext cx="7938774" cy="5400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nl-BE" sz="2400" dirty="0"/>
              <a:t>Eigenheid nieuwe opleidingsprofielen ICT</a:t>
            </a:r>
            <a:endParaRPr lang="nl-BE" dirty="0"/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Soft- en hardware onafhankelijk</a:t>
            </a:r>
          </a:p>
          <a:p>
            <a:pPr lvl="2"/>
            <a:r>
              <a:rPr lang="nl-BE" sz="2000" dirty="0" err="1">
                <a:solidFill>
                  <a:schemeClr val="bg1">
                    <a:lumMod val="50000"/>
                  </a:schemeClr>
                </a:solidFill>
              </a:rPr>
              <a:t>Futureproof</a:t>
            </a:r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Functionele competenties &amp; mediawijsheid (&lt;&gt; ‘</a:t>
            </a:r>
            <a:r>
              <a:rPr lang="nl-BE" sz="2000" dirty="0" err="1">
                <a:solidFill>
                  <a:schemeClr val="bg1">
                    <a:lumMod val="50000"/>
                  </a:schemeClr>
                </a:solidFill>
              </a:rPr>
              <a:t>knoppen’kennis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/kennis van softwarepakketten)</a:t>
            </a: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3720947" cy="37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1. Toelichting nieuw concept ICT leerplannen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797169" y="1268760"/>
            <a:ext cx="7938774" cy="5400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nl-BE" sz="2400" dirty="0"/>
              <a:t>Uitdaging nieuwe leerplannen ICT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Ruimte en </a:t>
            </a:r>
            <a:r>
              <a:rPr lang="nl-BE" sz="2000" dirty="0" err="1">
                <a:solidFill>
                  <a:schemeClr val="bg1">
                    <a:lumMod val="50000"/>
                  </a:schemeClr>
                </a:solidFill>
              </a:rPr>
              <a:t>futureproof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 gehalte: behouden 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leerplandoelstellingen niet inperken door concrete (tijdsgebonden) leerinhouden</a:t>
            </a:r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Inspirerend: visie, organisatorische en didactische aanpak</a:t>
            </a: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68352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1. Toelichting nieuw concept ICT leerplannen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797169" y="1268760"/>
            <a:ext cx="7938774" cy="5400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nl-BE" sz="2400" dirty="0"/>
              <a:t>Dynamische projectwebsite ICT (svwo.be) 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Mogelijke concretiseringen basiscompetenties per module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Voorbeelden van authentieke taken</a:t>
            </a: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Door en voor leerkrachten!</a:t>
            </a: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24801" t="13601" r="21650" b="5200"/>
          <a:stretch/>
        </p:blipFill>
        <p:spPr>
          <a:xfrm>
            <a:off x="2483768" y="3356992"/>
            <a:ext cx="37146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br>
              <a:rPr lang="nl-BE" dirty="0">
                <a:solidFill>
                  <a:srgbClr val="459DD7"/>
                </a:solidFill>
              </a:rPr>
            </a:br>
            <a:endParaRPr lang="nl-BE" dirty="0">
              <a:solidFill>
                <a:srgbClr val="459DD7"/>
              </a:solidFill>
            </a:endParaRPr>
          </a:p>
        </p:txBody>
      </p:sp>
      <p:sp>
        <p:nvSpPr>
          <p:cNvPr id="15" name="Titel 6"/>
          <p:cNvSpPr txBox="1">
            <a:spLocks/>
          </p:cNvSpPr>
          <p:nvPr/>
        </p:nvSpPr>
        <p:spPr bwMode="auto">
          <a:xfrm>
            <a:off x="454884" y="260648"/>
            <a:ext cx="8281059" cy="1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C3004A"/>
                </a:solidFill>
                <a:latin typeface="Calibri" panose="020F0502020204030204" pitchFamily="34" charset="0"/>
              </a:rPr>
              <a:t>1. Toelichting nieuw concept ICT leerplannen</a:t>
            </a:r>
            <a:endParaRPr lang="nl-NL" sz="3200" b="1" dirty="0">
              <a:solidFill>
                <a:srgbClr val="C3004A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954180" y="1196751"/>
            <a:ext cx="7938774" cy="51920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nl-BE"/>
            </a:defPPr>
            <a:lvl1pPr marL="0" indent="0" defTabSz="914400" eaLnBrk="1" latinLnBrk="0" hangingPunct="1">
              <a:spcBef>
                <a:spcPct val="20000"/>
              </a:spcBef>
              <a:buFontTx/>
              <a:buNone/>
              <a:defRPr sz="2400">
                <a:solidFill>
                  <a:schemeClr val="accent6"/>
                </a:solidFill>
                <a:latin typeface="+mn-lt"/>
                <a:cs typeface="+mn-cs"/>
              </a:defRPr>
            </a:lvl1pPr>
            <a:lvl2pPr marL="288000" lvl="1" indent="-288000" defTabSz="91440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ebdings" panose="05030102010509060703" pitchFamily="18" charset="2"/>
              <a:buChar char=""/>
              <a:defRPr sz="26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2pPr>
            <a:lvl3pPr marL="576000" lvl="2" indent="-288000" defTabSz="914400" eaLnBrk="1" latinLnBrk="0" hangingPunct="1">
              <a:spcBef>
                <a:spcPct val="20000"/>
              </a:spcBef>
              <a:buFont typeface="Symbol" pitchFamily="18" charset="2"/>
              <a:buChar char="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3pPr>
            <a:lvl4pPr marL="864000" indent="-288000" defTabSz="914400" eaLnBrk="1" latinLnBrk="0" hangingPunct="1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accent6"/>
                </a:solidFill>
                <a:latin typeface="+mn-lt"/>
                <a:cs typeface="+mn-cs"/>
              </a:defRPr>
            </a:lvl4pPr>
            <a:lvl5pPr marL="1152000" indent="-288000" defTabSz="91440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>
                <a:solidFill>
                  <a:schemeClr val="accent6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nl-BE" sz="2400" dirty="0"/>
              <a:t>Inleiding (modulair traject, meewerkende </a:t>
            </a:r>
            <a:r>
              <a:rPr lang="nl-BE" sz="2400" dirty="0" err="1"/>
              <a:t>CVO’s</a:t>
            </a:r>
            <a:r>
              <a:rPr lang="nl-BE" sz="2400" dirty="0"/>
              <a:t>…)</a:t>
            </a:r>
          </a:p>
          <a:p>
            <a:pPr lvl="1"/>
            <a:r>
              <a:rPr lang="nl-BE" sz="2400" dirty="0"/>
              <a:t>Visie</a:t>
            </a:r>
            <a:endParaRPr lang="nl-BE" dirty="0"/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DIGCOMP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 (inmiddels gebruikt 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in heel wat </a:t>
            </a:r>
            <a:r>
              <a:rPr lang="nl-BE" sz="2000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Eur.lidstaten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Duurzame competenties /</a:t>
            </a:r>
            <a:r>
              <a:rPr lang="nl-BE" sz="2000" dirty="0" err="1">
                <a:solidFill>
                  <a:schemeClr val="bg1">
                    <a:lumMod val="50000"/>
                  </a:schemeClr>
                </a:solidFill>
              </a:rPr>
              <a:t>vs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/ tijdgebonden hard- en software</a:t>
            </a:r>
          </a:p>
          <a:p>
            <a:pPr marL="288000" lvl="2" indent="0">
              <a:buNone/>
            </a:pPr>
            <a:endParaRPr lang="nl-BE" sz="20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8000" lvl="2" indent="0">
              <a:buNone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deelcertificaat</a:t>
            </a:r>
            <a:r>
              <a:rPr lang="nl-BE" sz="2000" u="sng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supplement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(niet verplicht!) op 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  <a:hlinkClick r:id="rId5"/>
              </a:rPr>
              <a:t>svwo.be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met o.a. concretere informatie over:</a:t>
            </a:r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lvl="4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de effectieve duur van de module (60/40/20)</a:t>
            </a:r>
          </a:p>
          <a:p>
            <a:pPr lvl="4"/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device/besturingssysteem/software &amp; versie/</a:t>
            </a:r>
            <a:r>
              <a:rPr lang="nl-BE" sz="2000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/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dirty="0"/>
          </a:p>
        </p:txBody>
      </p:sp>
      <p:pic>
        <p:nvPicPr>
          <p:cNvPr id="51202" name="Picture 2" descr="https://ec.europa.eu/jrc/sites/jrcsh/files/jrc-identity-banner-digcom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65" y="2616618"/>
            <a:ext cx="6264696" cy="13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theme/theme1.xml><?xml version="1.0" encoding="utf-8"?>
<a:theme xmlns:a="http://schemas.openxmlformats.org/drawingml/2006/main" name="Presentatie_StuurgroepVO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714</Words>
  <Application>Microsoft Office PowerPoint</Application>
  <PresentationFormat>Diavoorstelling (4:3)</PresentationFormat>
  <Paragraphs>166</Paragraphs>
  <Slides>16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Webdings</vt:lpstr>
      <vt:lpstr>Wingdings</vt:lpstr>
      <vt:lpstr>Presentatie_StuurgroepVO</vt:lpstr>
      <vt:lpstr>   </vt:lpstr>
      <vt:lpstr>   </vt:lpstr>
      <vt:lpstr>   </vt:lpstr>
      <vt:lpstr>   </vt:lpstr>
      <vt:lpstr>PowerPoint-presentatie</vt:lpstr>
      <vt:lpstr>   </vt:lpstr>
      <vt:lpstr>   </vt:lpstr>
      <vt:lpstr>   </vt:lpstr>
      <vt:lpstr>   </vt:lpstr>
      <vt:lpstr>   </vt:lpstr>
      <vt:lpstr>   </vt:lpstr>
      <vt:lpstr>   </vt:lpstr>
      <vt:lpstr>   </vt:lpstr>
      <vt:lpstr>Voorstelling nascholingsaanbod nieuwe ICT-opleidingen</vt:lpstr>
      <vt:lpstr>Indeling in groepen</vt:lpstr>
      <vt:lpstr>   Vragen of meer info… peter.declerck@pov.be barbara.defreyne@pov.be   en ook bij…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De Ridder Monique</dc:creator>
  <cp:lastModifiedBy>Greet Van Dender</cp:lastModifiedBy>
  <cp:revision>247</cp:revision>
  <cp:lastPrinted>2013-06-23T11:20:03Z</cp:lastPrinted>
  <dcterms:created xsi:type="dcterms:W3CDTF">2013-06-23T08:16:56Z</dcterms:created>
  <dcterms:modified xsi:type="dcterms:W3CDTF">2017-01-10T11:05:34Z</dcterms:modified>
</cp:coreProperties>
</file>